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0.13</c:v>
                </c:pt>
                <c:pt idx="1">
                  <c:v>0.13</c:v>
                </c:pt>
                <c:pt idx="2">
                  <c:v>0.14000000000000001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94356992"/>
        <c:axId val="94358528"/>
      </c:lineChart>
      <c:catAx>
        <c:axId val="94356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94358528"/>
        <c:crosses val="autoZero"/>
        <c:auto val="1"/>
        <c:lblAlgn val="ctr"/>
        <c:lblOffset val="100"/>
        <c:noMultiLvlLbl val="0"/>
      </c:catAx>
      <c:valAx>
        <c:axId val="9435852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9435699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14</c:v>
                </c:pt>
                <c:pt idx="1">
                  <c:v>392</c:v>
                </c:pt>
                <c:pt idx="2">
                  <c:v>31</c:v>
                </c:pt>
                <c:pt idx="3">
                  <c:v>199</c:v>
                </c:pt>
                <c:pt idx="4">
                  <c:v>13</c:v>
                </c:pt>
                <c:pt idx="5">
                  <c:v>19</c:v>
                </c:pt>
                <c:pt idx="6">
                  <c:v>66</c:v>
                </c:pt>
                <c:pt idx="7">
                  <c:v>36</c:v>
                </c:pt>
                <c:pt idx="8">
                  <c:v>54</c:v>
                </c:pt>
                <c:pt idx="9">
                  <c:v>23</c:v>
                </c:pt>
                <c:pt idx="10">
                  <c:v>57</c:v>
                </c:pt>
                <c:pt idx="11">
                  <c:v>1687</c:v>
                </c:pt>
                <c:pt idx="12">
                  <c:v>233</c:v>
                </c:pt>
                <c:pt idx="13">
                  <c:v>2</c:v>
                </c:pt>
                <c:pt idx="14">
                  <c:v>7</c:v>
                </c:pt>
                <c:pt idx="15">
                  <c:v>72</c:v>
                </c:pt>
                <c:pt idx="16">
                  <c:v>184</c:v>
                </c:pt>
                <c:pt idx="17">
                  <c:v>478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346240"/>
        <c:axId val="94409472"/>
      </c:barChart>
      <c:catAx>
        <c:axId val="943462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94409472"/>
        <c:crosses val="autoZero"/>
        <c:auto val="1"/>
        <c:lblAlgn val="l"/>
        <c:lblOffset val="100"/>
        <c:noMultiLvlLbl val="0"/>
      </c:catAx>
      <c:valAx>
        <c:axId val="944094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4346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160</c:v>
                </c:pt>
                <c:pt idx="1">
                  <c:v>221</c:v>
                </c:pt>
                <c:pt idx="2">
                  <c:v>261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94373376"/>
        <c:axId val="94374912"/>
      </c:lineChart>
      <c:catAx>
        <c:axId val="94373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94374912"/>
        <c:crosses val="autoZero"/>
        <c:auto val="1"/>
        <c:lblAlgn val="ctr"/>
        <c:lblOffset val="100"/>
        <c:noMultiLvlLbl val="0"/>
      </c:catAx>
      <c:valAx>
        <c:axId val="943749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943733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4382</c:v>
                </c:pt>
                <c:pt idx="1">
                  <c:v>3554</c:v>
                </c:pt>
                <c:pt idx="2">
                  <c:v>3549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4512640"/>
        <c:axId val="94515584"/>
      </c:lineChart>
      <c:catAx>
        <c:axId val="9451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94515584"/>
        <c:crosses val="autoZero"/>
        <c:auto val="1"/>
        <c:lblAlgn val="ctr"/>
        <c:lblOffset val="100"/>
        <c:noMultiLvlLbl val="0"/>
      </c:catAx>
      <c:valAx>
        <c:axId val="945155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9451264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9828786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763517137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410353436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470510526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186</cp:revision>
  <dcterms:created xsi:type="dcterms:W3CDTF">2023-05-18T06:46:50Z</dcterms:created>
  <dcterms:modified xsi:type="dcterms:W3CDTF">2025-08-05T11:53:53Z</dcterms:modified>
</cp:coreProperties>
</file>